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9284-B657-4EC9-9509-198BF25E188E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ADD80-19B0-48A7-8041-37A0DE7CC7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862E-35C3-4A39-AF83-C9DD5BD7479A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200F-5AAD-4F4C-A8E6-6F927C61A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862E-35C3-4A39-AF83-C9DD5BD7479A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200F-5AAD-4F4C-A8E6-6F927C61A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862E-35C3-4A39-AF83-C9DD5BD7479A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200F-5AAD-4F4C-A8E6-6F927C61A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862E-35C3-4A39-AF83-C9DD5BD7479A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200F-5AAD-4F4C-A8E6-6F927C61A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862E-35C3-4A39-AF83-C9DD5BD7479A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200F-5AAD-4F4C-A8E6-6F927C61A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862E-35C3-4A39-AF83-C9DD5BD7479A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200F-5AAD-4F4C-A8E6-6F927C61A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862E-35C3-4A39-AF83-C9DD5BD7479A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200F-5AAD-4F4C-A8E6-6F927C61A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862E-35C3-4A39-AF83-C9DD5BD7479A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200F-5AAD-4F4C-A8E6-6F927C61A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862E-35C3-4A39-AF83-C9DD5BD7479A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200F-5AAD-4F4C-A8E6-6F927C61A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862E-35C3-4A39-AF83-C9DD5BD7479A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200F-5AAD-4F4C-A8E6-6F927C61A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862E-35C3-4A39-AF83-C9DD5BD7479A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200F-5AAD-4F4C-A8E6-6F927C61A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862E-35C3-4A39-AF83-C9DD5BD7479A}" type="datetimeFigureOut">
              <a:rPr lang="fr-FR" smtClean="0"/>
              <a:pPr/>
              <a:t>2022-02-16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200F-5AAD-4F4C-A8E6-6F927C61A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uni.t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662" t="2930" r="9179" b="5272"/>
          <a:stretch>
            <a:fillRect/>
          </a:stretch>
        </p:blipFill>
        <p:spPr bwMode="auto">
          <a:xfrm>
            <a:off x="0" y="142828"/>
            <a:ext cx="8501090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droit avec flèche 10"/>
          <p:cNvCxnSpPr/>
          <p:nvPr/>
        </p:nvCxnSpPr>
        <p:spPr>
          <a:xfrm>
            <a:off x="1928794" y="5072074"/>
            <a:ext cx="1000132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28596" y="4857760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Cliquez sur la langue préférée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928794" y="1071546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www.biruni.tn</a:t>
            </a:r>
            <a:r>
              <a:rPr lang="fr-FR" dirty="0" smtClean="0"/>
              <a:t>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0"/>
            <a:ext cx="9753600" cy="7315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3" name="Organigramme : Terminateur 2"/>
          <p:cNvSpPr/>
          <p:nvPr/>
        </p:nvSpPr>
        <p:spPr>
          <a:xfrm>
            <a:off x="4286248" y="2000240"/>
            <a:ext cx="2786082" cy="14287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Prenez le titre et le côte pour emprunter le livre de la bibliothèque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7812" r="4051"/>
          <a:stretch>
            <a:fillRect/>
          </a:stretch>
        </p:blipFill>
        <p:spPr bwMode="auto">
          <a:xfrm>
            <a:off x="285720" y="285728"/>
            <a:ext cx="9858444" cy="674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cteur droit avec flèche 3"/>
          <p:cNvCxnSpPr/>
          <p:nvPr/>
        </p:nvCxnSpPr>
        <p:spPr>
          <a:xfrm rot="10800000" flipV="1">
            <a:off x="5143504" y="928670"/>
            <a:ext cx="92869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15074" y="500042"/>
            <a:ext cx="2214578" cy="11430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Cliquez sur Espace lecteurs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avec flèche 4"/>
          <p:cNvCxnSpPr/>
          <p:nvPr/>
        </p:nvCxnSpPr>
        <p:spPr>
          <a:xfrm rot="10800000" flipV="1">
            <a:off x="6215074" y="3857628"/>
            <a:ext cx="121444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7286644" y="3286124"/>
            <a:ext cx="1857356" cy="7858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Identifier votre bibliothèque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428860" y="4929198"/>
            <a:ext cx="2357454" cy="9286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Cliquez ici pour s’inscrire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rot="5400000">
            <a:off x="1714480" y="5286388"/>
            <a:ext cx="64294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cteur droit avec flèche 3"/>
          <p:cNvCxnSpPr/>
          <p:nvPr/>
        </p:nvCxnSpPr>
        <p:spPr>
          <a:xfrm rot="10800000" flipV="1">
            <a:off x="6286512" y="1428736"/>
            <a:ext cx="1500198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071670" y="6215082"/>
            <a:ext cx="78581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à coins arrondis 6"/>
          <p:cNvSpPr/>
          <p:nvPr/>
        </p:nvSpPr>
        <p:spPr>
          <a:xfrm>
            <a:off x="7858148" y="928670"/>
            <a:ext cx="1285852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Remplir le formulaire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71472" y="5500702"/>
            <a:ext cx="1485904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Cliquer ici pour enregistrer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Pour faire une recherche sur le réseau </a:t>
            </a:r>
            <a:r>
              <a:rPr lang="fr-FR" dirty="0" err="1" smtClean="0">
                <a:latin typeface="Aharoni" pitchFamily="2" charset="-79"/>
                <a:cs typeface="Aharoni" pitchFamily="2" charset="-79"/>
              </a:rPr>
              <a:t>biruni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 :</a:t>
            </a: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361" y="2663621"/>
            <a:ext cx="400052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/>
          <p:nvPr/>
        </p:nvCxnSpPr>
        <p:spPr>
          <a:xfrm rot="5400000">
            <a:off x="1821637" y="2393149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6200000" flipH="1">
            <a:off x="1393009" y="2821777"/>
            <a:ext cx="628648" cy="1285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642910" y="1500174"/>
            <a:ext cx="2357454" cy="11304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Cliquez sur Catalogue  locaux pour chercher dans votre bibliothèque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43182"/>
            <a:ext cx="40386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Connecteur droit avec flèche 21"/>
          <p:cNvCxnSpPr/>
          <p:nvPr/>
        </p:nvCxnSpPr>
        <p:spPr>
          <a:xfrm rot="5400000">
            <a:off x="4964909" y="2593169"/>
            <a:ext cx="1057276" cy="3000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5357818" y="1500174"/>
            <a:ext cx="2143140" cy="10715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Cliquez sur </a:t>
            </a:r>
            <a:r>
              <a:rPr lang="fr-FR" sz="1400" dirty="0" smtClean="0"/>
              <a:t>catalogue collectifs pour chercher sur toutes les bibliothèques </a:t>
            </a:r>
            <a:r>
              <a:rPr lang="fr-FR" dirty="0" smtClean="0"/>
              <a:t>universitaires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714356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cteur droit avec flèche 3"/>
          <p:cNvCxnSpPr/>
          <p:nvPr/>
        </p:nvCxnSpPr>
        <p:spPr>
          <a:xfrm rot="16200000" flipH="1">
            <a:off x="1166252" y="2262716"/>
            <a:ext cx="1558280" cy="176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902393" y="1055873"/>
            <a:ext cx="1343028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Cliquer sur catalogues locaux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5929322" y="2643182"/>
            <a:ext cx="928694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6858016" y="2071678"/>
            <a:ext cx="1643074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Identifiez votre bibliothèque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faire une recherche sur </a:t>
            </a:r>
            <a:r>
              <a:rPr lang="fr-FR" dirty="0" err="1" smtClean="0"/>
              <a:t>biruni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/>
          <p:nvPr/>
        </p:nvCxnSpPr>
        <p:spPr>
          <a:xfrm rot="10800000" flipV="1">
            <a:off x="4572000" y="642918"/>
            <a:ext cx="857256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5572132" y="285727"/>
            <a:ext cx="1714512" cy="107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Ecrivez le thème ou le mot clé recherché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87</Words>
  <Application>Microsoft Office PowerPoint</Application>
  <PresentationFormat>Affichage à l'écran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Pour faire une recherche sur le réseau biruni :</vt:lpstr>
      <vt:lpstr>Diapositive 7</vt:lpstr>
      <vt:lpstr>Pour faire une recherche sur biruni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Bibliotheque</dc:creator>
  <cp:lastModifiedBy>Bibliotheque</cp:lastModifiedBy>
  <cp:revision>23</cp:revision>
  <dcterms:created xsi:type="dcterms:W3CDTF">2022-02-15T09:04:22Z</dcterms:created>
  <dcterms:modified xsi:type="dcterms:W3CDTF">2022-02-16T08:40:46Z</dcterms:modified>
</cp:coreProperties>
</file>